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2" r:id="rId10"/>
    <p:sldId id="275" r:id="rId11"/>
    <p:sldId id="263" r:id="rId12"/>
    <p:sldId id="268" r:id="rId13"/>
    <p:sldId id="269" r:id="rId14"/>
    <p:sldId id="265" r:id="rId15"/>
    <p:sldId id="276" r:id="rId16"/>
    <p:sldId id="277" r:id="rId17"/>
    <p:sldId id="278" r:id="rId18"/>
    <p:sldId id="266" r:id="rId19"/>
    <p:sldId id="279" r:id="rId20"/>
    <p:sldId id="280" r:id="rId21"/>
    <p:sldId id="281" r:id="rId22"/>
    <p:sldId id="267" r:id="rId23"/>
    <p:sldId id="274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F3"/>
    <a:srgbClr val="15A775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B5E6935-596E-49F7-9910-7B0F90A4288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CE2BBAC1-C797-433C-9DE9-8C033DB48822}" type="par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B4CADCED-6644-4F7E-B33F-3FA792AB5755}" type="sib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 custScaleX="1616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5"/>
      <dgm:spPr/>
    </dgm:pt>
    <dgm:pt modelId="{F9111F90-193C-4E17-8D93-A290064E91CD}" type="pres">
      <dgm:prSet presAssocID="{53FB17F3-3962-4BB4-8243-1ECFAACE2E5E}" presName="text2" presStyleLbl="fgAcc2" presStyleIdx="0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DEA987BC-14D2-4027-80C9-2A71B4012821}" type="pres">
      <dgm:prSet presAssocID="{CE2BBAC1-C797-433C-9DE9-8C033DB48822}" presName="Name10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A02C1B8-6667-40BE-87A6-4881E76AD40A}" type="pres">
      <dgm:prSet presAssocID="{AB5E6935-596E-49F7-9910-7B0F90A4288C}" presName="hierRoot2" presStyleCnt="0"/>
      <dgm:spPr/>
    </dgm:pt>
    <dgm:pt modelId="{4A6231B9-86AA-4AD8-B0F3-9C8426CACEE0}" type="pres">
      <dgm:prSet presAssocID="{AB5E6935-596E-49F7-9910-7B0F90A4288C}" presName="composite2" presStyleCnt="0"/>
      <dgm:spPr/>
    </dgm:pt>
    <dgm:pt modelId="{96DFAE84-57F8-4923-B62B-F1392A28AC39}" type="pres">
      <dgm:prSet presAssocID="{AB5E6935-596E-49F7-9910-7B0F90A4288C}" presName="background2" presStyleLbl="node2" presStyleIdx="1" presStyleCnt="5"/>
      <dgm:spPr/>
    </dgm:pt>
    <dgm:pt modelId="{FBF3EA3F-C320-45AC-8C83-E7DFE072AEA4}" type="pres">
      <dgm:prSet presAssocID="{AB5E6935-596E-49F7-9910-7B0F90A4288C}" presName="text2" presStyleLbl="fgAcc2" presStyleIdx="1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18EE5-CD5C-41AC-9664-F6BAB47594F2}" type="pres">
      <dgm:prSet presAssocID="{AB5E6935-596E-49F7-9910-7B0F90A4288C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2" presStyleCnt="5"/>
      <dgm:spPr/>
    </dgm:pt>
    <dgm:pt modelId="{4467B8DF-EB04-4904-B92E-BF0B91FC4D7E}" type="pres">
      <dgm:prSet presAssocID="{17B9E012-37BB-4308-917D-B2AE03AFA2E7}" presName="text2" presStyleLbl="fgAcc2" presStyleIdx="2" presStyleCnt="5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3" presStyleCnt="5"/>
      <dgm:spPr/>
    </dgm:pt>
    <dgm:pt modelId="{8725D284-A527-45D6-BF62-118663A0DD74}" type="pres">
      <dgm:prSet presAssocID="{57A4A3E2-39C3-41CB-93B8-C28918888859}" presName="text2" presStyleLbl="fgAcc2" presStyleIdx="3" presStyleCnt="5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4" presStyleCnt="5"/>
      <dgm:spPr/>
    </dgm:pt>
    <dgm:pt modelId="{2E33406A-4E6C-4666-899E-4632B5F26103}" type="pres">
      <dgm:prSet presAssocID="{E8FD8DAD-F285-4837-8FB6-DB600DC304D5}" presName="text2" presStyleLbl="fgAcc2" presStyleIdx="4" presStyleCnt="5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CABF439A-0916-40FC-AB7D-4AF989607718}" srcId="{83EC6E63-56C6-4280-A81F-78060E6505C0}" destId="{17B9E012-37BB-4308-917D-B2AE03AFA2E7}" srcOrd="2" destOrd="0" parTransId="{7EE741F0-E7AA-49C9-969B-7C48076B6496}" sibTransId="{0D45C655-FBD4-4D88-A320-902F37EF51CB}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2B5BFC11-A9BF-4663-9EE1-1C9937A6DD9A}" type="presOf" srcId="{AB5E6935-596E-49F7-9910-7B0F90A4288C}" destId="{FBF3EA3F-C320-45AC-8C83-E7DFE072AEA4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EF01FB61-C752-4D6F-9901-42FB84EB4367}" type="presOf" srcId="{CE2BBAC1-C797-433C-9DE9-8C033DB48822}" destId="{DEA987BC-14D2-4027-80C9-2A71B4012821}" srcOrd="0" destOrd="0" presId="urn:microsoft.com/office/officeart/2005/8/layout/hierarchy1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75C227B7-BD53-43B1-A730-58C5485BB000}" srcId="{83EC6E63-56C6-4280-A81F-78060E6505C0}" destId="{E8FD8DAD-F285-4837-8FB6-DB600DC304D5}" srcOrd="4" destOrd="0" parTransId="{4B5F899C-6E77-45D0-9573-ED5B7F4928CD}" sibTransId="{1467E89F-74B1-4D6F-87D2-73C72DC6B7B1}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4FC39603-17CB-4C1F-8E40-CB107C13970C}" srcId="{83EC6E63-56C6-4280-A81F-78060E6505C0}" destId="{57A4A3E2-39C3-41CB-93B8-C28918888859}" srcOrd="3" destOrd="0" parTransId="{40BF2F2A-ECDF-4DE8-9548-85615751DA6C}" sibTransId="{8CBBF72A-541F-49A1-9263-997F5207B688}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17BAF8A5-09C9-42DC-AB19-7BED76A3C423}" srcId="{83EC6E63-56C6-4280-A81F-78060E6505C0}" destId="{AB5E6935-596E-49F7-9910-7B0F90A4288C}" srcOrd="1" destOrd="0" parTransId="{CE2BBAC1-C797-433C-9DE9-8C033DB48822}" sibTransId="{B4CADCED-6644-4F7E-B33F-3FA792AB5755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F048D990-078B-415A-90D0-E32E96717CBC}" type="presParOf" srcId="{380E20E4-91E4-4A4B-AC44-FB9C5E928482}" destId="{DEA987BC-14D2-4027-80C9-2A71B4012821}" srcOrd="2" destOrd="0" presId="urn:microsoft.com/office/officeart/2005/8/layout/hierarchy1"/>
    <dgm:cxn modelId="{ADC182AF-F388-4158-9EDC-89D1CEBA109E}" type="presParOf" srcId="{380E20E4-91E4-4A4B-AC44-FB9C5E928482}" destId="{CA02C1B8-6667-40BE-87A6-4881E76AD40A}" srcOrd="3" destOrd="0" presId="urn:microsoft.com/office/officeart/2005/8/layout/hierarchy1"/>
    <dgm:cxn modelId="{13C0E5C2-8ADF-40EF-956D-312E06F00F88}" type="presParOf" srcId="{CA02C1B8-6667-40BE-87A6-4881E76AD40A}" destId="{4A6231B9-86AA-4AD8-B0F3-9C8426CACEE0}" srcOrd="0" destOrd="0" presId="urn:microsoft.com/office/officeart/2005/8/layout/hierarchy1"/>
    <dgm:cxn modelId="{C780A31C-0B90-4AC5-9FA9-BB64F014D815}" type="presParOf" srcId="{4A6231B9-86AA-4AD8-B0F3-9C8426CACEE0}" destId="{96DFAE84-57F8-4923-B62B-F1392A28AC39}" srcOrd="0" destOrd="0" presId="urn:microsoft.com/office/officeart/2005/8/layout/hierarchy1"/>
    <dgm:cxn modelId="{369F88D1-AD66-465A-9F2F-9C2554EEC73B}" type="presParOf" srcId="{4A6231B9-86AA-4AD8-B0F3-9C8426CACEE0}" destId="{FBF3EA3F-C320-45AC-8C83-E7DFE072AEA4}" srcOrd="1" destOrd="0" presId="urn:microsoft.com/office/officeart/2005/8/layout/hierarchy1"/>
    <dgm:cxn modelId="{73861D88-24E4-4CFD-BD81-6B9CF7B612E9}" type="presParOf" srcId="{CA02C1B8-6667-40BE-87A6-4881E76AD40A}" destId="{BE918EE5-CD5C-41AC-9664-F6BAB47594F2}" srcOrd="1" destOrd="0" presId="urn:microsoft.com/office/officeart/2005/8/layout/hierarchy1"/>
    <dgm:cxn modelId="{15AF8CAF-22B1-42F2-922B-6D072B18821E}" type="presParOf" srcId="{380E20E4-91E4-4A4B-AC44-FB9C5E928482}" destId="{29EE6CD5-3249-4B03-B726-D3F2A3CDC699}" srcOrd="4" destOrd="0" presId="urn:microsoft.com/office/officeart/2005/8/layout/hierarchy1"/>
    <dgm:cxn modelId="{B2221487-41DB-45CE-A61A-D3E863783540}" type="presParOf" srcId="{380E20E4-91E4-4A4B-AC44-FB9C5E928482}" destId="{9A34D221-BF8D-4B4E-8D3D-553E3BB249C0}" srcOrd="5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6" destOrd="0" presId="urn:microsoft.com/office/officeart/2005/8/layout/hierarchy1"/>
    <dgm:cxn modelId="{B913CD39-29C5-456B-8671-D9108E41439B}" type="presParOf" srcId="{380E20E4-91E4-4A4B-AC44-FB9C5E928482}" destId="{DBB61D8B-2446-4DD0-B4CB-79E8ACD540D0}" srcOrd="7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8" destOrd="0" presId="urn:microsoft.com/office/officeart/2005/8/layout/hierarchy1"/>
    <dgm:cxn modelId="{B90F78B6-0F3D-4787-8573-98BDA47DE7FC}" type="presParOf" srcId="{380E20E4-91E4-4A4B-AC44-FB9C5E928482}" destId="{99E2D254-FBFA-4DC2-A274-1050259FB029}" srcOrd="9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760B3D1-B625-4858-9EEA-35D0719DB557}" type="presOf" srcId="{3E9E4379-93EB-442E-8B5B-FEBE249D1F81}" destId="{15123BAC-F2DD-4576-8A05-1D60A78EE3E9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B3418B-B3C9-4471-917D-28C3ACB9B8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7666C26-4CEA-4F31-AC78-ACFDB96FA107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게시판</a:t>
          </a:r>
          <a:r>
            <a:rPr lang="en-US" altLang="ko-KR" b="1" dirty="0" smtClean="0">
              <a:solidFill>
                <a:schemeClr val="tx1"/>
              </a:solidFill>
            </a:rPr>
            <a:t>(</a:t>
          </a:r>
          <a:r>
            <a:rPr lang="ko-KR" altLang="en-US" b="1" dirty="0" smtClean="0">
              <a:solidFill>
                <a:schemeClr val="tx1"/>
              </a:solidFill>
            </a:rPr>
            <a:t>요리해요</a:t>
          </a:r>
          <a:r>
            <a:rPr lang="en-US" altLang="ko-KR" b="1" dirty="0" smtClean="0">
              <a:solidFill>
                <a:schemeClr val="tx1"/>
              </a:solidFill>
            </a:rPr>
            <a:t>, </a:t>
          </a:r>
          <a:r>
            <a:rPr lang="ko-KR" altLang="en-US" b="1" dirty="0" err="1" smtClean="0">
              <a:solidFill>
                <a:schemeClr val="tx1"/>
              </a:solidFill>
            </a:rPr>
            <a:t>질문있어요</a:t>
          </a:r>
          <a:r>
            <a:rPr lang="en-US" altLang="ko-KR" b="1" dirty="0" smtClean="0">
              <a:solidFill>
                <a:schemeClr val="tx1"/>
              </a:solidFill>
            </a:rPr>
            <a:t>)</a:t>
          </a:r>
          <a:r>
            <a:rPr lang="ko-KR" altLang="en-US" b="1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3DDE317-C41F-454C-967A-32EB4FEC5EEF}" type="par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31A1F038-A381-4E96-905E-2F8938C50588}" type="sib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27EBE780-8F40-4BAF-81CC-8415F27470F5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D519F75-710F-4505-98A7-26136FA78FE2}" type="par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024C413A-A7B5-428B-97B8-8C6507462239}" type="sib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A2704252-F8A1-4DB2-846C-B54B74EFC3C6}">
      <dgm:prSet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미디어 쿼리 완성</a:t>
          </a:r>
          <a:endParaRPr lang="ko-KR" altLang="en-US" b="1" dirty="0">
            <a:solidFill>
              <a:schemeClr val="tx1"/>
            </a:solidFill>
          </a:endParaRPr>
        </a:p>
      </dgm:t>
    </dgm:pt>
    <dgm:pt modelId="{04098EF6-82E0-453C-BAC3-91A76850633D}" type="parTrans" cxnId="{FA83F07D-28B6-428F-8BE4-91EBFDE039FC}">
      <dgm:prSet/>
      <dgm:spPr/>
      <dgm:t>
        <a:bodyPr/>
        <a:lstStyle/>
        <a:p>
          <a:pPr latinLnBrk="1"/>
          <a:endParaRPr lang="ko-KR" altLang="en-US"/>
        </a:p>
      </dgm:t>
    </dgm:pt>
    <dgm:pt modelId="{AEC36524-877D-40EE-96C0-615ACF9E403F}" type="sibTrans" cxnId="{FA83F07D-28B6-428F-8BE4-91EBFDE039FC}">
      <dgm:prSet/>
      <dgm:spPr/>
      <dgm:t>
        <a:bodyPr/>
        <a:lstStyle/>
        <a:p>
          <a:pPr latinLnBrk="1"/>
          <a:endParaRPr lang="ko-KR" altLang="en-US"/>
        </a:p>
      </dgm:t>
    </dgm:pt>
    <dgm:pt modelId="{94E64ABC-D63E-40F5-AA79-552548D38BBC}" type="pres">
      <dgm:prSet presAssocID="{40B3418B-B3C9-4471-917D-28C3ACB9B84F}" presName="Name0" presStyleCnt="0">
        <dgm:presLayoutVars>
          <dgm:dir/>
          <dgm:resizeHandles val="exact"/>
        </dgm:presLayoutVars>
      </dgm:prSet>
      <dgm:spPr/>
    </dgm:pt>
    <dgm:pt modelId="{67A81F78-455F-4E70-BF77-BC57AC5A0240}" type="pres">
      <dgm:prSet presAssocID="{17666C26-4CEA-4F31-AC78-ACFDB96FA10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B65A2B-6F94-4E2A-9E2A-AE45EB71F927}" type="pres">
      <dgm:prSet presAssocID="{31A1F038-A381-4E96-905E-2F8938C50588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A85C049A-644E-49B7-BC0A-9DA6DD01F7D2}" type="pres">
      <dgm:prSet presAssocID="{31A1F038-A381-4E96-905E-2F8938C50588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06F6E3C-ED7F-4C36-AB3C-2B294C60EE19}" type="pres">
      <dgm:prSet presAssocID="{27EBE780-8F40-4BAF-81CC-8415F27470F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FF4D034-D68A-43E9-B025-A1E79685B3FB}" type="pres">
      <dgm:prSet presAssocID="{024C413A-A7B5-428B-97B8-8C6507462239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5D3D69F0-9457-4786-AB30-50676BC27A2C}" type="pres">
      <dgm:prSet presAssocID="{024C413A-A7B5-428B-97B8-8C6507462239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FDDFE74B-0DBC-4BFE-BEA7-BB3C6F31CD10}" type="pres">
      <dgm:prSet presAssocID="{A2704252-F8A1-4DB2-846C-B54B74EFC3C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B30A9B6-8CD8-4121-B3A0-AE8F99D22CDE}" srcId="{40B3418B-B3C9-4471-917D-28C3ACB9B84F}" destId="{17666C26-4CEA-4F31-AC78-ACFDB96FA107}" srcOrd="0" destOrd="0" parTransId="{C3DDE317-C41F-454C-967A-32EB4FEC5EEF}" sibTransId="{31A1F038-A381-4E96-905E-2F8938C50588}"/>
    <dgm:cxn modelId="{7C0E2A7C-12FB-494B-BC4C-3B0747BCFFCD}" type="presOf" srcId="{A2704252-F8A1-4DB2-846C-B54B74EFC3C6}" destId="{FDDFE74B-0DBC-4BFE-BEA7-BB3C6F31CD10}" srcOrd="0" destOrd="0" presId="urn:microsoft.com/office/officeart/2005/8/layout/process1"/>
    <dgm:cxn modelId="{57EACA5C-1FD9-42DD-9E87-3AE75E6EA568}" type="presOf" srcId="{31A1F038-A381-4E96-905E-2F8938C50588}" destId="{A85C049A-644E-49B7-BC0A-9DA6DD01F7D2}" srcOrd="1" destOrd="0" presId="urn:microsoft.com/office/officeart/2005/8/layout/process1"/>
    <dgm:cxn modelId="{FA83F07D-28B6-428F-8BE4-91EBFDE039FC}" srcId="{40B3418B-B3C9-4471-917D-28C3ACB9B84F}" destId="{A2704252-F8A1-4DB2-846C-B54B74EFC3C6}" srcOrd="2" destOrd="0" parTransId="{04098EF6-82E0-453C-BAC3-91A76850633D}" sibTransId="{AEC36524-877D-40EE-96C0-615ACF9E403F}"/>
    <dgm:cxn modelId="{1F6C10A8-5945-4C66-838C-663493BC0156}" type="presOf" srcId="{024C413A-A7B5-428B-97B8-8C6507462239}" destId="{2FF4D034-D68A-43E9-B025-A1E79685B3FB}" srcOrd="0" destOrd="0" presId="urn:microsoft.com/office/officeart/2005/8/layout/process1"/>
    <dgm:cxn modelId="{EDAB08AE-5137-464F-8911-BE6A466C2494}" type="presOf" srcId="{27EBE780-8F40-4BAF-81CC-8415F27470F5}" destId="{106F6E3C-ED7F-4C36-AB3C-2B294C60EE19}" srcOrd="0" destOrd="0" presId="urn:microsoft.com/office/officeart/2005/8/layout/process1"/>
    <dgm:cxn modelId="{84FBA20D-9348-409C-A219-BDD6EC448DE4}" type="presOf" srcId="{17666C26-4CEA-4F31-AC78-ACFDB96FA107}" destId="{67A81F78-455F-4E70-BF77-BC57AC5A0240}" srcOrd="0" destOrd="0" presId="urn:microsoft.com/office/officeart/2005/8/layout/process1"/>
    <dgm:cxn modelId="{7E4F78BA-DD5A-4295-96A5-3C3196235A95}" type="presOf" srcId="{40B3418B-B3C9-4471-917D-28C3ACB9B84F}" destId="{94E64ABC-D63E-40F5-AA79-552548D38BBC}" srcOrd="0" destOrd="0" presId="urn:microsoft.com/office/officeart/2005/8/layout/process1"/>
    <dgm:cxn modelId="{6B68F210-56FE-4467-ACD5-A7899F5EB6E3}" type="presOf" srcId="{024C413A-A7B5-428B-97B8-8C6507462239}" destId="{5D3D69F0-9457-4786-AB30-50676BC27A2C}" srcOrd="1" destOrd="0" presId="urn:microsoft.com/office/officeart/2005/8/layout/process1"/>
    <dgm:cxn modelId="{52FEA7B9-450D-47DB-ACBF-E3CD379312EB}" srcId="{40B3418B-B3C9-4471-917D-28C3ACB9B84F}" destId="{27EBE780-8F40-4BAF-81CC-8415F27470F5}" srcOrd="1" destOrd="0" parTransId="{CD519F75-710F-4505-98A7-26136FA78FE2}" sibTransId="{024C413A-A7B5-428B-97B8-8C6507462239}"/>
    <dgm:cxn modelId="{09BA63A8-E636-4BD4-8EEA-8A6DE5746FB8}" type="presOf" srcId="{31A1F038-A381-4E96-905E-2F8938C50588}" destId="{79B65A2B-6F94-4E2A-9E2A-AE45EB71F927}" srcOrd="0" destOrd="0" presId="urn:microsoft.com/office/officeart/2005/8/layout/process1"/>
    <dgm:cxn modelId="{B2844627-AFDE-49B3-96F1-E4B8F2E25B5E}" type="presParOf" srcId="{94E64ABC-D63E-40F5-AA79-552548D38BBC}" destId="{67A81F78-455F-4E70-BF77-BC57AC5A0240}" srcOrd="0" destOrd="0" presId="urn:microsoft.com/office/officeart/2005/8/layout/process1"/>
    <dgm:cxn modelId="{05A6228D-726D-4574-A99A-ACF075EBB1BD}" type="presParOf" srcId="{94E64ABC-D63E-40F5-AA79-552548D38BBC}" destId="{79B65A2B-6F94-4E2A-9E2A-AE45EB71F927}" srcOrd="1" destOrd="0" presId="urn:microsoft.com/office/officeart/2005/8/layout/process1"/>
    <dgm:cxn modelId="{0E7CB080-9DEC-4C1F-88E5-95B73BB7B8D1}" type="presParOf" srcId="{79B65A2B-6F94-4E2A-9E2A-AE45EB71F927}" destId="{A85C049A-644E-49B7-BC0A-9DA6DD01F7D2}" srcOrd="0" destOrd="0" presId="urn:microsoft.com/office/officeart/2005/8/layout/process1"/>
    <dgm:cxn modelId="{05F232A3-D434-4E22-99E5-695CA1DA1897}" type="presParOf" srcId="{94E64ABC-D63E-40F5-AA79-552548D38BBC}" destId="{106F6E3C-ED7F-4C36-AB3C-2B294C60EE19}" srcOrd="2" destOrd="0" presId="urn:microsoft.com/office/officeart/2005/8/layout/process1"/>
    <dgm:cxn modelId="{D6DCF5A2-B7CB-4359-B3BC-E29011250D84}" type="presParOf" srcId="{94E64ABC-D63E-40F5-AA79-552548D38BBC}" destId="{2FF4D034-D68A-43E9-B025-A1E79685B3FB}" srcOrd="3" destOrd="0" presId="urn:microsoft.com/office/officeart/2005/8/layout/process1"/>
    <dgm:cxn modelId="{8C7F6738-CE05-4408-A1E0-D44E9E56E54D}" type="presParOf" srcId="{2FF4D034-D68A-43E9-B025-A1E79685B3FB}" destId="{5D3D69F0-9457-4786-AB30-50676BC27A2C}" srcOrd="0" destOrd="0" presId="urn:microsoft.com/office/officeart/2005/8/layout/process1"/>
    <dgm:cxn modelId="{D9506BE3-8F41-4E85-91B9-53E450A097BF}" type="presParOf" srcId="{94E64ABC-D63E-40F5-AA79-552548D38BBC}" destId="{FDDFE74B-0DBC-4BFE-BEA7-BB3C6F31CD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75770" y="1204414"/>
          <a:ext cx="4903408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4903408" y="271638"/>
              </a:lnTo>
              <a:lnTo>
                <a:pt x="4903408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8567010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7729441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75770" y="1204414"/>
          <a:ext cx="2691240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2691240" y="271638"/>
              </a:lnTo>
              <a:lnTo>
                <a:pt x="269124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6008583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5216734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4333445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4379165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5216734" y="1204414"/>
          <a:ext cx="659035" cy="398606"/>
        </a:xfrm>
        <a:custGeom>
          <a:avLst/>
          <a:gdLst/>
          <a:ahLst/>
          <a:cxnLst/>
          <a:rect l="0" t="0" r="0" b="0"/>
          <a:pathLst>
            <a:path>
              <a:moveTo>
                <a:pt x="659035" y="0"/>
              </a:moveTo>
              <a:lnTo>
                <a:pt x="659035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987BC-14D2-4027-80C9-2A71B4012821}">
      <dsp:nvSpPr>
        <dsp:cNvPr id="0" name=""/>
        <dsp:cNvSpPr/>
      </dsp:nvSpPr>
      <dsp:spPr>
        <a:xfrm>
          <a:off x="3081010" y="1204414"/>
          <a:ext cx="2794759" cy="398606"/>
        </a:xfrm>
        <a:custGeom>
          <a:avLst/>
          <a:gdLst/>
          <a:ahLst/>
          <a:cxnLst/>
          <a:rect l="0" t="0" r="0" b="0"/>
          <a:pathLst>
            <a:path>
              <a:moveTo>
                <a:pt x="2794759" y="0"/>
              </a:moveTo>
              <a:lnTo>
                <a:pt x="279475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932163" y="1204414"/>
          <a:ext cx="4943606" cy="398606"/>
        </a:xfrm>
        <a:custGeom>
          <a:avLst/>
          <a:gdLst/>
          <a:ahLst/>
          <a:cxnLst/>
          <a:rect l="0" t="0" r="0" b="0"/>
          <a:pathLst>
            <a:path>
              <a:moveTo>
                <a:pt x="4943606" y="0"/>
              </a:moveTo>
              <a:lnTo>
                <a:pt x="4943606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4768235" y="334104"/>
          <a:ext cx="2215070" cy="870310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4920520" y="478775"/>
          <a:ext cx="221507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946011" y="504266"/>
        <a:ext cx="2164088" cy="819328"/>
      </dsp:txXfrm>
    </dsp:sp>
    <dsp:sp modelId="{FC748C6D-3197-4EEC-A843-9A48BC1BB86A}">
      <dsp:nvSpPr>
        <dsp:cNvPr id="0" name=""/>
        <dsp:cNvSpPr/>
      </dsp:nvSpPr>
      <dsp:spPr>
        <a:xfrm>
          <a:off x="10025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162310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187801" y="1773183"/>
        <a:ext cx="1793294" cy="819328"/>
      </dsp:txXfrm>
    </dsp:sp>
    <dsp:sp modelId="{96DFAE84-57F8-4923-B62B-F1392A28AC39}">
      <dsp:nvSpPr>
        <dsp:cNvPr id="0" name=""/>
        <dsp:cNvSpPr/>
      </dsp:nvSpPr>
      <dsp:spPr>
        <a:xfrm>
          <a:off x="2158872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3EA3F-C320-45AC-8C83-E7DFE072AEA4}">
      <dsp:nvSpPr>
        <dsp:cNvPr id="0" name=""/>
        <dsp:cNvSpPr/>
      </dsp:nvSpPr>
      <dsp:spPr>
        <a:xfrm>
          <a:off x="2311157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2336648" y="1773183"/>
        <a:ext cx="1793294" cy="819328"/>
      </dsp:txXfrm>
    </dsp:sp>
    <dsp:sp modelId="{8573227A-CC4E-484F-A5CA-21A6DF6222C8}">
      <dsp:nvSpPr>
        <dsp:cNvPr id="0" name=""/>
        <dsp:cNvSpPr/>
      </dsp:nvSpPr>
      <dsp:spPr>
        <a:xfrm>
          <a:off x="4307719" y="1603021"/>
          <a:ext cx="1818030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4460005" y="1747692"/>
          <a:ext cx="181803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4485496" y="1773183"/>
        <a:ext cx="1767048" cy="819328"/>
      </dsp:txXfrm>
    </dsp:sp>
    <dsp:sp modelId="{3320D416-0AA5-4180-9200-37F96C865750}">
      <dsp:nvSpPr>
        <dsp:cNvPr id="0" name=""/>
        <dsp:cNvSpPr/>
      </dsp:nvSpPr>
      <dsp:spPr>
        <a:xfrm>
          <a:off x="3693882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3846167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3042100"/>
        <a:ext cx="1319585" cy="819328"/>
      </dsp:txXfrm>
    </dsp:sp>
    <dsp:sp modelId="{E676F86F-A3FB-4463-A383-18CA472BDC94}">
      <dsp:nvSpPr>
        <dsp:cNvPr id="0" name=""/>
        <dsp:cNvSpPr/>
      </dsp:nvSpPr>
      <dsp:spPr>
        <a:xfrm>
          <a:off x="3693882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3846167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4311017"/>
        <a:ext cx="1319585" cy="819328"/>
      </dsp:txXfrm>
    </dsp:sp>
    <dsp:sp modelId="{176D775A-393B-4139-A789-91D9C459BA8F}">
      <dsp:nvSpPr>
        <dsp:cNvPr id="0" name=""/>
        <dsp:cNvSpPr/>
      </dsp:nvSpPr>
      <dsp:spPr>
        <a:xfrm>
          <a:off x="5369020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5521305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3042100"/>
        <a:ext cx="1319585" cy="819328"/>
      </dsp:txXfrm>
    </dsp:sp>
    <dsp:sp modelId="{CA1D0A0D-511D-4F8B-9BDF-E55CFEC46D41}">
      <dsp:nvSpPr>
        <dsp:cNvPr id="0" name=""/>
        <dsp:cNvSpPr/>
      </dsp:nvSpPr>
      <dsp:spPr>
        <a:xfrm>
          <a:off x="5369020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5521305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4311017"/>
        <a:ext cx="1319585" cy="819328"/>
      </dsp:txXfrm>
    </dsp:sp>
    <dsp:sp modelId="{D7C203D4-BBE6-4789-A52B-BBE959BEE322}">
      <dsp:nvSpPr>
        <dsp:cNvPr id="0" name=""/>
        <dsp:cNvSpPr/>
      </dsp:nvSpPr>
      <dsp:spPr>
        <a:xfrm>
          <a:off x="7621751" y="1603021"/>
          <a:ext cx="1890519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7774036" y="1747692"/>
          <a:ext cx="1890519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7799527" y="1773183"/>
        <a:ext cx="1839537" cy="819328"/>
      </dsp:txXfrm>
    </dsp:sp>
    <dsp:sp modelId="{56E84676-6522-42E7-8483-7DD6121BAC7E}">
      <dsp:nvSpPr>
        <dsp:cNvPr id="0" name=""/>
        <dsp:cNvSpPr/>
      </dsp:nvSpPr>
      <dsp:spPr>
        <a:xfrm>
          <a:off x="7044158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7196443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221934" y="3042100"/>
        <a:ext cx="1319585" cy="819328"/>
      </dsp:txXfrm>
    </dsp:sp>
    <dsp:sp modelId="{7028E67A-4E76-405E-9845-CC0DFEEA23E9}">
      <dsp:nvSpPr>
        <dsp:cNvPr id="0" name=""/>
        <dsp:cNvSpPr/>
      </dsp:nvSpPr>
      <dsp:spPr>
        <a:xfrm>
          <a:off x="8719296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871581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897072" y="3042100"/>
        <a:ext cx="1319585" cy="819328"/>
      </dsp:txXfrm>
    </dsp:sp>
    <dsp:sp modelId="{922E7A24-0FE5-48B9-BA5A-C868F2448565}">
      <dsp:nvSpPr>
        <dsp:cNvPr id="0" name=""/>
        <dsp:cNvSpPr/>
      </dsp:nvSpPr>
      <dsp:spPr>
        <a:xfrm>
          <a:off x="9816841" y="1603021"/>
          <a:ext cx="1924674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969126" y="1747692"/>
          <a:ext cx="1924674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9994617" y="1773183"/>
        <a:ext cx="1873692" cy="819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81F78-455F-4E70-BF77-BC57AC5A0240}">
      <dsp:nvSpPr>
        <dsp:cNvPr id="0" name=""/>
        <dsp:cNvSpPr/>
      </dsp:nvSpPr>
      <dsp:spPr>
        <a:xfrm>
          <a:off x="9999" y="1773938"/>
          <a:ext cx="2988813" cy="17932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chemeClr val="tx1"/>
              </a:solidFill>
            </a:rPr>
            <a:t>게시판</a:t>
          </a:r>
          <a:r>
            <a:rPr lang="en-US" altLang="ko-KR" sz="1900" b="1" kern="1200" dirty="0" smtClean="0">
              <a:solidFill>
                <a:schemeClr val="tx1"/>
              </a:solidFill>
            </a:rPr>
            <a:t>(</a:t>
          </a:r>
          <a:r>
            <a:rPr lang="ko-KR" altLang="en-US" sz="1900" b="1" kern="1200" dirty="0" smtClean="0">
              <a:solidFill>
                <a:schemeClr val="tx1"/>
              </a:solidFill>
            </a:rPr>
            <a:t>요리해요</a:t>
          </a:r>
          <a:r>
            <a:rPr lang="en-US" altLang="ko-KR" sz="1900" b="1" kern="1200" dirty="0" smtClean="0">
              <a:solidFill>
                <a:schemeClr val="tx1"/>
              </a:solidFill>
            </a:rPr>
            <a:t>, </a:t>
          </a:r>
          <a:r>
            <a:rPr lang="ko-KR" altLang="en-US" sz="1900" b="1" kern="1200" dirty="0" err="1" smtClean="0">
              <a:solidFill>
                <a:schemeClr val="tx1"/>
              </a:solidFill>
            </a:rPr>
            <a:t>질문있어요</a:t>
          </a:r>
          <a:r>
            <a:rPr lang="en-US" altLang="ko-KR" sz="1900" b="1" kern="1200" dirty="0" smtClean="0">
              <a:solidFill>
                <a:schemeClr val="tx1"/>
              </a:solidFill>
            </a:rPr>
            <a:t>)</a:t>
          </a:r>
          <a:r>
            <a:rPr lang="ko-KR" altLang="en-US" sz="1900" b="1" kern="1200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sz="1900" b="1" kern="1200" dirty="0">
            <a:solidFill>
              <a:schemeClr val="tx1"/>
            </a:solidFill>
          </a:endParaRPr>
        </a:p>
      </dsp:txBody>
      <dsp:txXfrm>
        <a:off x="62523" y="1826462"/>
        <a:ext cx="2883765" cy="1688239"/>
      </dsp:txXfrm>
    </dsp:sp>
    <dsp:sp modelId="{79B65A2B-6F94-4E2A-9E2A-AE45EB71F927}">
      <dsp:nvSpPr>
        <dsp:cNvPr id="0" name=""/>
        <dsp:cNvSpPr/>
      </dsp:nvSpPr>
      <dsp:spPr>
        <a:xfrm>
          <a:off x="3297694" y="2299969"/>
          <a:ext cx="633628" cy="7412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3297694" y="2448214"/>
        <a:ext cx="443540" cy="444735"/>
      </dsp:txXfrm>
    </dsp:sp>
    <dsp:sp modelId="{106F6E3C-ED7F-4C36-AB3C-2B294C60EE19}">
      <dsp:nvSpPr>
        <dsp:cNvPr id="0" name=""/>
        <dsp:cNvSpPr/>
      </dsp:nvSpPr>
      <dsp:spPr>
        <a:xfrm>
          <a:off x="4194338" y="1773938"/>
          <a:ext cx="2988813" cy="17932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sz="1900" b="1" kern="1200" dirty="0">
            <a:solidFill>
              <a:schemeClr val="tx1"/>
            </a:solidFill>
          </a:endParaRPr>
        </a:p>
      </dsp:txBody>
      <dsp:txXfrm>
        <a:off x="4246862" y="1826462"/>
        <a:ext cx="2883765" cy="1688239"/>
      </dsp:txXfrm>
    </dsp:sp>
    <dsp:sp modelId="{2FF4D034-D68A-43E9-B025-A1E79685B3FB}">
      <dsp:nvSpPr>
        <dsp:cNvPr id="0" name=""/>
        <dsp:cNvSpPr/>
      </dsp:nvSpPr>
      <dsp:spPr>
        <a:xfrm>
          <a:off x="7482032" y="2299969"/>
          <a:ext cx="633628" cy="7412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7482032" y="2448214"/>
        <a:ext cx="443540" cy="444735"/>
      </dsp:txXfrm>
    </dsp:sp>
    <dsp:sp modelId="{FDDFE74B-0DBC-4BFE-BEA7-BB3C6F31CD10}">
      <dsp:nvSpPr>
        <dsp:cNvPr id="0" name=""/>
        <dsp:cNvSpPr/>
      </dsp:nvSpPr>
      <dsp:spPr>
        <a:xfrm>
          <a:off x="8378676" y="1773938"/>
          <a:ext cx="2988813" cy="17932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chemeClr val="tx1"/>
              </a:solidFill>
            </a:rPr>
            <a:t>미디어 쿼리 완성</a:t>
          </a:r>
          <a:endParaRPr lang="ko-KR" altLang="en-US" sz="1900" b="1" kern="1200" dirty="0">
            <a:solidFill>
              <a:schemeClr val="tx1"/>
            </a:solidFill>
          </a:endParaRPr>
        </a:p>
      </dsp:txBody>
      <dsp:txXfrm>
        <a:off x="8431200" y="1826462"/>
        <a:ext cx="2883765" cy="1688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새미네소개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907710"/>
            <a:ext cx="4904710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부엌의 정보 부족으로 기존에 없던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소개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”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구현하여 브랜드 소개 강조 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사용자가 스크롤 이동시 해당 구역의 텍스트가 사라졌다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 동영상 삽입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4. 1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번의 정보 부족 보완 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수집하여 해당 파트에 데이터 출력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252"/>
            <a:ext cx="4220815" cy="2793801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70666"/>
            <a:ext cx="4220814" cy="1683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8" y="1035152"/>
            <a:ext cx="2861729" cy="554180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766277" y="3931959"/>
            <a:ext cx="656493" cy="812800"/>
          </a:xfrm>
          <a:prstGeom prst="downArrow">
            <a:avLst/>
          </a:prstGeom>
          <a:solidFill>
            <a:srgbClr val="FF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155" y="15900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60217" y="50952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01509" y="78870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35970" y="377634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16" y="2823933"/>
            <a:ext cx="3004292" cy="18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01" y="922810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647173" y="1701156"/>
            <a:ext cx="541306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이미지 텍스트 데이터화하여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이용한 슬라이드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텍스트는 함수 호출하여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호출시킴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202508" y="536355"/>
            <a:ext cx="889330" cy="214885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446"/>
            <a:ext cx="6401679" cy="4493846"/>
          </a:xfrm>
        </p:spPr>
      </p:pic>
      <p:sp>
        <p:nvSpPr>
          <p:cNvPr id="10" name="타원 9"/>
          <p:cNvSpPr/>
          <p:nvPr/>
        </p:nvSpPr>
        <p:spPr>
          <a:xfrm>
            <a:off x="5448076" y="2055447"/>
            <a:ext cx="24933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43428" y="183116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875694" y="32156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73786" y="2949364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75" y="4302369"/>
            <a:ext cx="2381250" cy="16002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4321419"/>
            <a:ext cx="293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  <p:sp>
        <p:nvSpPr>
          <p:cNvPr id="6" name="타원 5"/>
          <p:cNvSpPr/>
          <p:nvPr/>
        </p:nvSpPr>
        <p:spPr>
          <a:xfrm>
            <a:off x="546197" y="1890522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07385" y="26123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056043" y="129167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9059" y="1245157"/>
            <a:ext cx="5098491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검색결과 데이터 서브페이지들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연구소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 데이터까지 수집하여 출력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메인페이지에서 공백으로 돋보기 클릭 시 메시지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상단 메뉴의 검색</a:t>
            </a:r>
            <a:r>
              <a:rPr lang="ko-KR" altLang="en-US" sz="2000" kern="8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내림차순 구현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 후 해당 데이터 없을 시 화면 구현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해당 이미지 클릭 시 상세페이지가 있는 데이터들은 상세페이지로 이동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상세페이지가 없는 데이터는 메인화면으로 이동함 </a:t>
            </a: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55" y="-40904"/>
            <a:ext cx="4292338" cy="12884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5452817"/>
            <a:ext cx="5005755" cy="134656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408475" y="55439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945599"/>
            <a:ext cx="6773874" cy="4400123"/>
          </a:xfrm>
        </p:spPr>
      </p:pic>
      <p:sp>
        <p:nvSpPr>
          <p:cNvPr id="10" name="타원 9"/>
          <p:cNvSpPr/>
          <p:nvPr/>
        </p:nvSpPr>
        <p:spPr>
          <a:xfrm>
            <a:off x="1609273" y="3207880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20934" y="963803"/>
            <a:ext cx="249339" cy="2813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91363" y="566998"/>
            <a:ext cx="380804" cy="406653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0181" y="880201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72550" y="1281773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53280" y="1487399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874518" y="596081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35690" y="6044038"/>
            <a:ext cx="979314" cy="282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6429" y="5452817"/>
            <a:ext cx="465416" cy="41987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198754" y="5182743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7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8765" y="2152849"/>
            <a:ext cx="4904710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" y="1461477"/>
            <a:ext cx="6822192" cy="5092577"/>
          </a:xfrm>
        </p:spPr>
      </p:pic>
      <p:sp>
        <p:nvSpPr>
          <p:cNvPr id="6" name="타원 5"/>
          <p:cNvSpPr/>
          <p:nvPr/>
        </p:nvSpPr>
        <p:spPr>
          <a:xfrm>
            <a:off x="148493" y="221469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9490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38413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76628" y="2618154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17797" y="1624002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88198" y="1461477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60624" y="1326248"/>
            <a:ext cx="1130884" cy="1031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84" y="277784"/>
            <a:ext cx="2659417" cy="1170598"/>
          </a:xfrm>
          <a:prstGeom prst="rect">
            <a:avLst/>
          </a:prstGeom>
        </p:spPr>
      </p:pic>
      <p:cxnSp>
        <p:nvCxnSpPr>
          <p:cNvPr id="15" name="구부러진 연결선 14"/>
          <p:cNvCxnSpPr/>
          <p:nvPr/>
        </p:nvCxnSpPr>
        <p:spPr>
          <a:xfrm flipV="1">
            <a:off x="2278184" y="784163"/>
            <a:ext cx="5115170" cy="8104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7826" y="2677911"/>
            <a:ext cx="5274174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해당페이지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배경 색 변함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이미지의 제목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상세페이지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962"/>
            <a:ext cx="3391877" cy="499180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90" y="1494962"/>
            <a:ext cx="3437760" cy="499180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64123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49785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290" y="963368"/>
            <a:ext cx="1624501" cy="171454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550503" y="318867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73744" y="2371639"/>
            <a:ext cx="1168634" cy="1121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2" idx="6"/>
          </p:cNvCxnSpPr>
          <p:nvPr/>
        </p:nvCxnSpPr>
        <p:spPr>
          <a:xfrm flipV="1">
            <a:off x="6642378" y="1634340"/>
            <a:ext cx="1138712" cy="12982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852909" y="2371640"/>
            <a:ext cx="265430" cy="306271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01606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73744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29883" y="5353931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3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5046" y="2476182"/>
            <a:ext cx="4360985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동일한 데이터들 수집하여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고정하여 사용자들이 원하는 페이지 스크랩 할 수 있게 함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클릭 시 스크랩 모듈에 담김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 스크랩 한 데이터 스크랩 버튼 클릭 시 메시지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스크랩에 데이터가 담겨있으면 오른쪽에 버튼이 있어 클릭 시 담김 데이터를 볼 수 있음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4" name="내용 개체 틀 2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3843"/>
            <a:ext cx="3753172" cy="3090741"/>
          </a:xfr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4584"/>
            <a:ext cx="3753173" cy="2900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1" y="863843"/>
            <a:ext cx="3765227" cy="29656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0" y="3829538"/>
            <a:ext cx="3765227" cy="3097358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834495" y="1023992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62849" y="946143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724946" y="1305169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79295" y="1436795"/>
            <a:ext cx="426327" cy="437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166709" y="1930238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7243398" y="765658"/>
            <a:ext cx="848357" cy="44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93" y="197721"/>
            <a:ext cx="1307123" cy="122972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77" y="1553840"/>
            <a:ext cx="3076279" cy="9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52863" y="1639936"/>
            <a:ext cx="3923322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개수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데이터들 구분 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삭제 기능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데이터가 담겨있으면 모든 페이지에서 오른쪽에서 스크랩을 볼 수 있음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 없을 시 스크랩 안보임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6" y="1531813"/>
            <a:ext cx="7164280" cy="4966679"/>
          </a:xfrm>
        </p:spPr>
      </p:pic>
      <p:sp>
        <p:nvSpPr>
          <p:cNvPr id="31" name="타원 30"/>
          <p:cNvSpPr/>
          <p:nvPr/>
        </p:nvSpPr>
        <p:spPr>
          <a:xfrm>
            <a:off x="5621610" y="2187320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57800" y="251069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13030" y="163993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24785" y="251753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클릭 시 로그인 페이지로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  <p:sp>
        <p:nvSpPr>
          <p:cNvPr id="6" name="타원 5"/>
          <p:cNvSpPr/>
          <p:nvPr/>
        </p:nvSpPr>
        <p:spPr>
          <a:xfrm>
            <a:off x="1846384" y="205743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70477" y="1150361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509368" y="417685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 fontScale="90000"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질문있어요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9662" y="1139371"/>
            <a:ext cx="4642338" cy="5447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해당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텍스트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클릭 시 해당 페이지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이동</a:t>
            </a:r>
            <a:r>
              <a:rPr lang="en-US" altLang="ko-KR" sz="21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해당 텍스트 배경 색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변함</a:t>
            </a:r>
            <a:endParaRPr lang="en-US" altLang="ko-KR" sz="21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1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2. “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작성하기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”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클릭 시 로그아웃 상태면 로그인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페이지로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이동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.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로그인 상태에서 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작성하기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”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클릭 시 바로 글쓰기로 이동함</a:t>
            </a:r>
            <a:endParaRPr lang="en-US" altLang="ko-KR" sz="21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 로그인 후 글쓰기 버튼 생겨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글 작성 기능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1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100" dirty="0" err="1" smtClean="0">
                <a:latin typeface="Do Hyeon" pitchFamily="2" charset="-127"/>
                <a:ea typeface="Do Hyeon" pitchFamily="2" charset="-127"/>
              </a:rPr>
              <a:t>페이징의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100" dirty="0" err="1" smtClean="0">
                <a:latin typeface="Do Hyeon" pitchFamily="2" charset="-127"/>
                <a:ea typeface="Do Hyeon" pitchFamily="2" charset="-127"/>
              </a:rPr>
              <a:t>페이징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기능 구현 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페이지당 레코드 수 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6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개 설정</a:t>
            </a:r>
            <a:endParaRPr lang="en-US" altLang="ko-KR" sz="21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2" y="1002506"/>
            <a:ext cx="3350443" cy="349684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27" y="1044387"/>
            <a:ext cx="3633873" cy="3496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88" y="4649420"/>
            <a:ext cx="5971606" cy="2139325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3467523" y="4319028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709704" y="6385288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88157" y="2428285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025411" y="2620584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00899" y="1675213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098321" y="1491514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62" y="3414618"/>
            <a:ext cx="3541696" cy="8208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21" y="4319028"/>
            <a:ext cx="3505200" cy="95250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181418" y="596474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게시판 기능 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749458"/>
            <a:ext cx="4267199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글이 아닌 경우는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가능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수정버튼이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생김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쓰기모드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시 글 작성 가능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글 작성 후 제출 버튼 클릭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자신이 작성한 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수정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삭제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목록 기능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삭제모드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 삭제 원할 시 삭제 버튼 클릭하면 삭제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뜨고 해당 글은 삭제 됨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 rot="16200000">
            <a:off x="3037063" y="1348017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9" y="953913"/>
            <a:ext cx="2528642" cy="1586087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70" y="953913"/>
            <a:ext cx="3304928" cy="18127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2563236"/>
            <a:ext cx="2872769" cy="21036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4812696"/>
            <a:ext cx="3044318" cy="20453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19" y="3140203"/>
            <a:ext cx="4262789" cy="334498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645691" y="307935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78442" y="5195976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67146" y="401548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로그인 기능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798" y="1404611"/>
            <a:ext cx="426719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회원가입 필수 입력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후 다음 입력 시 안내 문구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회원가입 필수 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회원가입 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다음 입력 시 안내 문구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출력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455" y="505218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11265" y="4349349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7" y="867508"/>
            <a:ext cx="3361850" cy="368458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8" y="5410200"/>
            <a:ext cx="3336071" cy="1302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71" y="974998"/>
            <a:ext cx="3822163" cy="2862199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1602154" y="4715425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82" y="4715425"/>
            <a:ext cx="3365943" cy="195934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5419970" y="4000526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069167" y="126140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4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콤보 박스 클릭 시 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10055526" y="1757893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634950" y="1676618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1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801" y="65648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36" y="2490933"/>
            <a:ext cx="490471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동영상 자동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무한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플러그인으로 슬라이드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" b="9954"/>
          <a:stretch/>
        </p:blipFill>
        <p:spPr>
          <a:xfrm>
            <a:off x="101091" y="1078523"/>
            <a:ext cx="6838971" cy="5779477"/>
          </a:xfrm>
        </p:spPr>
      </p:pic>
    </p:spTree>
    <p:extLst>
      <p:ext uri="{BB962C8B-B14F-4D97-AF65-F5344CB8AC3E}">
        <p14:creationId xmlns:p14="http://schemas.microsoft.com/office/powerpoint/2010/main" val="41705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859094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918312369"/>
              </p:ext>
            </p:extLst>
          </p:nvPr>
        </p:nvGraphicFramePr>
        <p:xfrm>
          <a:off x="314325" y="797169"/>
          <a:ext cx="11377490" cy="534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대량의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수집</a:t>
            </a:r>
            <a:r>
              <a:rPr lang="ko-KR" altLang="en-US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후 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하여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20105" y="606490"/>
            <a:ext cx="3769258" cy="6177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550228" y="5636347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02967" y="6388694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32" y="1144390"/>
            <a:ext cx="3796831" cy="22005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" y="1707117"/>
            <a:ext cx="3955414" cy="21930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" y="3986199"/>
            <a:ext cx="4072860" cy="2290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05" y="3445012"/>
            <a:ext cx="3741683" cy="19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972778311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396" y="0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달라진 점 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063690"/>
            <a:ext cx="12192000" cy="579431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새로운 페이지 추가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 소개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레시피 상세페이지 등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로그인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게시판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기능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추가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메인 영역의 요리 초보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가이드 구현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변경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4. TOP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버튼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로고 이미지의 애니메이션 기능 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화살표같은 사용자가 쉽게 이용할 수 있도록 구현 변경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6" y="3178280"/>
            <a:ext cx="4825482" cy="239208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158274" y="4152122"/>
            <a:ext cx="1091681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52" y="2935128"/>
            <a:ext cx="3754016" cy="26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</TotalTime>
  <Words>1041</Words>
  <Application>Microsoft Office PowerPoint</Application>
  <PresentationFormat>와이드스크린</PresentationFormat>
  <Paragraphs>249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Do Hyeon</vt:lpstr>
      <vt:lpstr>맑은 고딕</vt:lpstr>
      <vt:lpstr>Arial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달라진 점 </vt:lpstr>
      <vt:lpstr>메인 영역(새미네소개)</vt:lpstr>
      <vt:lpstr>상단 영역 및 메인 영역(요리초보가이드)</vt:lpstr>
      <vt:lpstr>서브페이지(요리초보가이드)</vt:lpstr>
      <vt:lpstr>검색결과페이지</vt:lpstr>
      <vt:lpstr>메인 영역(요리연구소)</vt:lpstr>
      <vt:lpstr>서브페이지(요리연구소-레시피/솔루션)</vt:lpstr>
      <vt:lpstr>상세페이지(레시피/솔루션)</vt:lpstr>
      <vt:lpstr>상세페이지(스크랩)</vt:lpstr>
      <vt:lpstr>메인 영역(요리해요)</vt:lpstr>
      <vt:lpstr>서브페이지(요리해요-요리해요/질문있어요)</vt:lpstr>
      <vt:lpstr>서브페이지(게시판 기능 )</vt:lpstr>
      <vt:lpstr>서브페이지(회원가입, 로그인 기능)</vt:lpstr>
      <vt:lpstr>메인 영역(WOW이벤트) 및 하단 영역</vt:lpstr>
      <vt:lpstr>서브페이지(wow이벤트)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61</cp:revision>
  <dcterms:created xsi:type="dcterms:W3CDTF">2024-06-27T00:50:42Z</dcterms:created>
  <dcterms:modified xsi:type="dcterms:W3CDTF">2024-07-24T05:49:10Z</dcterms:modified>
</cp:coreProperties>
</file>